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325" r:id="rId6"/>
    <p:sldId id="327" r:id="rId7"/>
    <p:sldId id="334" r:id="rId8"/>
    <p:sldId id="332" r:id="rId9"/>
    <p:sldId id="335" r:id="rId10"/>
    <p:sldId id="333" r:id="rId11"/>
    <p:sldId id="292" r:id="rId12"/>
    <p:sldId id="330" r:id="rId13"/>
    <p:sldId id="329" r:id="rId14"/>
    <p:sldId id="331" r:id="rId15"/>
    <p:sldId id="336" r:id="rId16"/>
    <p:sldId id="341" r:id="rId17"/>
    <p:sldId id="342" r:id="rId18"/>
    <p:sldId id="350" r:id="rId19"/>
    <p:sldId id="343" r:id="rId20"/>
    <p:sldId id="326" r:id="rId21"/>
    <p:sldId id="344" r:id="rId22"/>
    <p:sldId id="348" r:id="rId23"/>
    <p:sldId id="346" r:id="rId24"/>
    <p:sldId id="378" r:id="rId25"/>
    <p:sldId id="349" r:id="rId26"/>
    <p:sldId id="377" r:id="rId27"/>
    <p:sldId id="351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4" r:id="rId39"/>
    <p:sldId id="363" r:id="rId40"/>
    <p:sldId id="367" r:id="rId41"/>
    <p:sldId id="365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26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448" autoAdjust="0"/>
  </p:normalViewPr>
  <p:slideViewPr>
    <p:cSldViewPr snapToGrid="0" snapToObjects="1">
      <p:cViewPr>
        <p:scale>
          <a:sx n="103" d="100"/>
          <a:sy n="103" d="100"/>
        </p:scale>
        <p:origin x="-6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261B0-2C0E-6B49-AE63-CD18053F35FD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77906-1765-BC4C-98BB-DA348D2A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3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157402B-CDE1-974A-B408-3F7652DC6A3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Trebuchet MS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hyperlink" Target="https://giphy.com/gifs/bunnies-mNjQsaXdH5CMw" TargetMode="External"/><Relationship Id="rId12" Type="http://schemas.openxmlformats.org/officeDocument/2006/relationships/hyperlink" Target="http://tf2bunnies.tumblr.com/post/110564923428/who-wouldnt-love-engineers-voice" TargetMode="External"/><Relationship Id="rId13" Type="http://schemas.openxmlformats.org/officeDocument/2006/relationships/hyperlink" Target="https://giphy.com/gifs/bunnies-13HYukX8GcHBjG" TargetMode="External"/><Relationship Id="rId14" Type="http://schemas.openxmlformats.org/officeDocument/2006/relationships/hyperlink" Target="https://giphy.com/gifs/election2016-donald-trump-election-2016-3oz8xLd9DJq2l2VFtu/download" TargetMode="External"/><Relationship Id="rId15" Type="http://schemas.openxmlformats.org/officeDocument/2006/relationships/hyperlink" Target="http://fairdalepizza.com/" TargetMode="External"/><Relationship Id="rId16" Type="http://schemas.openxmlformats.org/officeDocument/2006/relationships/hyperlink" Target="http://www.neo-cover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lickr.com/photos/incredibleguy/5980129538" TargetMode="External"/><Relationship Id="rId4" Type="http://schemas.openxmlformats.org/officeDocument/2006/relationships/hyperlink" Target="https://pixabay.com/en/laptop-tab-headphone-workstation-1483974/" TargetMode="External"/><Relationship Id="rId5" Type="http://schemas.openxmlformats.org/officeDocument/2006/relationships/hyperlink" Target="https://pixabay.com/en/world-map-earth-global-continents-146505/" TargetMode="External"/><Relationship Id="rId6" Type="http://schemas.openxmlformats.org/officeDocument/2006/relationships/hyperlink" Target="http://www.publicdomainpictures.net/view-image.php?image=82692&amp;picture=cute-bunny-rabbit" TargetMode="External"/><Relationship Id="rId7" Type="http://schemas.openxmlformats.org/officeDocument/2006/relationships/hyperlink" Target="http://www.publicdomainpictures.net/view-image.php?image=24094&amp;picture=brown-rabbit" TargetMode="External"/><Relationship Id="rId8" Type="http://schemas.openxmlformats.org/officeDocument/2006/relationships/hyperlink" Target="https://giphy.com/gifs/bunny-sp1y1MNrErO2Q" TargetMode="External"/><Relationship Id="rId9" Type="http://schemas.openxmlformats.org/officeDocument/2006/relationships/hyperlink" Target="https://giphy.com/gifs/cute-rabbit-bunny-wsJHi6a1JwoXC" TargetMode="External"/><Relationship Id="rId10" Type="http://schemas.openxmlformats.org/officeDocument/2006/relationships/hyperlink" Target="https://giphy.com/gifs/cno2xWuCqkG6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from a failed(?) startup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7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290286"/>
            <a:ext cx="6277428" cy="62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1" y="1933558"/>
            <a:ext cx="6105539" cy="3396206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30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1451610"/>
            <a:ext cx="6277428" cy="39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7" y="1206344"/>
            <a:ext cx="8700306" cy="4445312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0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7" y="1206344"/>
            <a:ext cx="8700306" cy="4445312"/>
          </a:xfrm>
          <a:prstGeom prst="rect">
            <a:avLst/>
          </a:prstGeom>
        </p:spPr>
      </p:pic>
      <p:pic>
        <p:nvPicPr>
          <p:cNvPr id="3" name="Picture 2" descr="AA0274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60" y="2027019"/>
            <a:ext cx="870966" cy="1175058"/>
          </a:xfrm>
          <a:prstGeom prst="rect">
            <a:avLst/>
          </a:prstGeom>
        </p:spPr>
      </p:pic>
      <p:pic>
        <p:nvPicPr>
          <p:cNvPr id="4" name="Picture 3" descr="AA0274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09" y="2027019"/>
            <a:ext cx="489966" cy="661034"/>
          </a:xfrm>
          <a:prstGeom prst="rect">
            <a:avLst/>
          </a:prstGeom>
        </p:spPr>
      </p:pic>
      <p:pic>
        <p:nvPicPr>
          <p:cNvPr id="5" name="Picture 4" descr="owl-logox3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8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74" y="1933558"/>
            <a:ext cx="6064653" cy="3396206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423" y="1933558"/>
            <a:ext cx="2547154" cy="3396206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8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7" y="1206344"/>
            <a:ext cx="8700306" cy="4445312"/>
          </a:xfrm>
          <a:prstGeom prst="rect">
            <a:avLst/>
          </a:prstGeom>
        </p:spPr>
      </p:pic>
      <p:pic>
        <p:nvPicPr>
          <p:cNvPr id="3" name="Picture 2" descr="AA0274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60" y="2027019"/>
            <a:ext cx="870966" cy="1175058"/>
          </a:xfrm>
          <a:prstGeom prst="rect">
            <a:avLst/>
          </a:prstGeom>
        </p:spPr>
      </p:pic>
      <p:pic>
        <p:nvPicPr>
          <p:cNvPr id="4" name="Picture 3" descr="AA0274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09" y="2027019"/>
            <a:ext cx="489966" cy="661034"/>
          </a:xfrm>
          <a:prstGeom prst="rect">
            <a:avLst/>
          </a:prstGeom>
        </p:spPr>
      </p:pic>
      <p:pic>
        <p:nvPicPr>
          <p:cNvPr id="5" name="Picture 4" descr="owl-logox3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22" y="1161422"/>
            <a:ext cx="4535156" cy="4535156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Steve Tauber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hire?</a:t>
            </a:r>
          </a:p>
          <a:p>
            <a:endParaRPr lang="en-US" dirty="0" smtClean="0"/>
          </a:p>
          <a:p>
            <a:r>
              <a:rPr lang="en-US" dirty="0" smtClean="0"/>
              <a:t>Future Branch Development</a:t>
            </a:r>
          </a:p>
          <a:p>
            <a:endParaRPr lang="en-US" dirty="0"/>
          </a:p>
          <a:p>
            <a:r>
              <a:rPr lang="en-US" dirty="0" err="1" smtClean="0"/>
              <a:t>Cuddli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likes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6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60,000+ users</a:t>
            </a:r>
            <a:endParaRPr lang="en-US" dirty="0"/>
          </a:p>
        </p:txBody>
      </p:sp>
      <p:pic>
        <p:nvPicPr>
          <p:cNvPr id="5" name="Content Placeholder 4" descr="giphy (3)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9" b="6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150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49" y="1616803"/>
            <a:ext cx="6061703" cy="3624393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7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Everything</a:t>
            </a:r>
            <a:r>
              <a:rPr lang="en-US" dirty="0" smtClean="0"/>
              <a:t> so far is wrong.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5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1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49" y="1377114"/>
            <a:ext cx="6061703" cy="4103772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8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9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</a:t>
            </a:r>
            <a:r>
              <a:rPr lang="en-US" dirty="0" smtClean="0"/>
              <a:t>Idea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2842895" y="1953895"/>
            <a:ext cx="822960" cy="822960"/>
          </a:xfrm>
          <a:prstGeom prst="mathMultiply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Tier 1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</a:t>
            </a:r>
          </a:p>
          <a:p>
            <a:endParaRPr lang="en-US" dirty="0"/>
          </a:p>
          <a:p>
            <a:r>
              <a:rPr lang="en-US" dirty="0" smtClean="0"/>
              <a:t>Urgent</a:t>
            </a:r>
          </a:p>
          <a:p>
            <a:endParaRPr lang="en-US" dirty="0"/>
          </a:p>
          <a:p>
            <a:r>
              <a:rPr lang="en-US" dirty="0" smtClean="0"/>
              <a:t>$$$</a:t>
            </a:r>
          </a:p>
          <a:p>
            <a:endParaRPr lang="en-US" dirty="0"/>
          </a:p>
          <a:p>
            <a:r>
              <a:rPr lang="en-US" dirty="0" smtClean="0"/>
              <a:t>Top 3?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0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to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the </a:t>
            </a:r>
            <a:r>
              <a:rPr lang="en-US" b="1" u="sng" dirty="0" smtClean="0"/>
              <a:t>problem</a:t>
            </a:r>
          </a:p>
          <a:p>
            <a:endParaRPr lang="en-US" dirty="0"/>
          </a:p>
          <a:p>
            <a:r>
              <a:rPr lang="en-US" dirty="0" smtClean="0"/>
              <a:t>50+</a:t>
            </a:r>
          </a:p>
          <a:p>
            <a:endParaRPr lang="en-US" dirty="0"/>
          </a:p>
          <a:p>
            <a:r>
              <a:rPr lang="en-US" dirty="0" smtClean="0"/>
              <a:t>Leading questions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3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Bunny </a:t>
            </a:r>
            <a:r>
              <a:rPr lang="en-US" dirty="0" err="1" smtClean="0"/>
              <a:t>Pics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Market Research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Funding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 smtClean="0"/>
              <a:t>Team Composition</a:t>
            </a:r>
          </a:p>
          <a:p>
            <a:endParaRPr lang="en-US" dirty="0"/>
          </a:p>
          <a:p>
            <a:r>
              <a:rPr lang="en-US" dirty="0" smtClean="0"/>
              <a:t>Non-US leverage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4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the </a:t>
            </a:r>
            <a:r>
              <a:rPr lang="en-US" b="1" u="sng" dirty="0" smtClean="0"/>
              <a:t>problem</a:t>
            </a:r>
          </a:p>
          <a:p>
            <a:endParaRPr lang="en-US" dirty="0"/>
          </a:p>
          <a:p>
            <a:r>
              <a:rPr lang="en-US" dirty="0" smtClean="0"/>
              <a:t>List of Competitors</a:t>
            </a:r>
          </a:p>
          <a:p>
            <a:endParaRPr lang="en-US" dirty="0" smtClean="0"/>
          </a:p>
          <a:p>
            <a:r>
              <a:rPr lang="en-US" dirty="0" smtClean="0"/>
              <a:t>Blue Ocean?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the </a:t>
            </a:r>
            <a:r>
              <a:rPr lang="en-US" b="1" u="sng" dirty="0" smtClean="0"/>
              <a:t>solution</a:t>
            </a:r>
            <a:endParaRPr lang="en-US" b="1" u="sng" dirty="0" smtClean="0"/>
          </a:p>
          <a:p>
            <a:endParaRPr lang="en-US" dirty="0"/>
          </a:p>
          <a:p>
            <a:r>
              <a:rPr lang="en-US" dirty="0" smtClean="0"/>
              <a:t>10x better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9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the </a:t>
            </a:r>
            <a:r>
              <a:rPr lang="en-US" b="1" u="sng" dirty="0" smtClean="0"/>
              <a:t>solution</a:t>
            </a:r>
            <a:endParaRPr lang="en-US" b="1" u="sng" dirty="0" smtClean="0"/>
          </a:p>
          <a:p>
            <a:endParaRPr lang="en-US" dirty="0"/>
          </a:p>
          <a:p>
            <a:r>
              <a:rPr lang="en-US" dirty="0" smtClean="0"/>
              <a:t>10x better AND </a:t>
            </a:r>
            <a:r>
              <a:rPr lang="en-US" u="sng" dirty="0" smtClean="0"/>
              <a:t>quality matters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$$$</a:t>
            </a:r>
          </a:p>
          <a:p>
            <a:endParaRPr lang="en-US" dirty="0" smtClean="0"/>
          </a:p>
          <a:p>
            <a:r>
              <a:rPr lang="en-US" dirty="0" err="1" smtClean="0"/>
              <a:t>Kickstarter</a:t>
            </a:r>
            <a:r>
              <a:rPr lang="en-US" dirty="0" smtClean="0"/>
              <a:t> or Preorder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8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</a:t>
            </a:r>
            <a:r>
              <a:rPr lang="en-US" dirty="0" smtClean="0"/>
              <a:t>2: The 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5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$$$ you have</a:t>
            </a:r>
          </a:p>
          <a:p>
            <a:endParaRPr lang="en-US" dirty="0"/>
          </a:p>
          <a:p>
            <a:r>
              <a:rPr lang="en-US" dirty="0" smtClean="0"/>
              <a:t>In months</a:t>
            </a:r>
          </a:p>
          <a:p>
            <a:endParaRPr lang="en-US" dirty="0"/>
          </a:p>
          <a:p>
            <a:r>
              <a:rPr lang="en-US" dirty="0" smtClean="0"/>
              <a:t>“I have 6 months of runway”</a:t>
            </a:r>
          </a:p>
          <a:p>
            <a:endParaRPr lang="en-US" dirty="0"/>
          </a:p>
          <a:p>
            <a:r>
              <a:rPr lang="en-US" dirty="0" smtClean="0"/>
              <a:t>18 months!!!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5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</a:t>
            </a:r>
            <a:r>
              <a:rPr lang="en-US" dirty="0" smtClean="0"/>
              <a:t>s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 months</a:t>
            </a:r>
          </a:p>
          <a:p>
            <a:endParaRPr lang="en-US" dirty="0"/>
          </a:p>
          <a:p>
            <a:r>
              <a:rPr lang="en-US" dirty="0" smtClean="0"/>
              <a:t>Growing Monthly Reoccurring Revenue (MRR)</a:t>
            </a:r>
          </a:p>
          <a:p>
            <a:endParaRPr lang="en-US" dirty="0"/>
          </a:p>
          <a:p>
            <a:r>
              <a:rPr lang="en-US" dirty="0" smtClean="0"/>
              <a:t>Funding is failure!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3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Pizza time</a:t>
            </a:r>
            <a:endParaRPr lang="en-US" dirty="0"/>
          </a:p>
        </p:txBody>
      </p:sp>
      <p:pic>
        <p:nvPicPr>
          <p:cNvPr id="6" name="Content Placeholder 5" descr="PizzaSizes450x185px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48" b="-8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711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Pizza time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60392" y="3712882"/>
            <a:ext cx="1703172" cy="1703172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36336" y="3346640"/>
            <a:ext cx="2257429" cy="2257429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10412" y="3031389"/>
            <a:ext cx="2575673" cy="2575673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61944" y="4272080"/>
            <a:ext cx="900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10”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5733" y="4182966"/>
            <a:ext cx="8586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14”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8931" y="4026837"/>
            <a:ext cx="8586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16”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9758" y="578607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50%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45905" y="578607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33%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8931" y="580884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25%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6323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Pizza time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60392" y="3712882"/>
            <a:ext cx="1703172" cy="1703172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36336" y="3346640"/>
            <a:ext cx="2257429" cy="2257429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10412" y="3031389"/>
            <a:ext cx="2575673" cy="2575673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61944" y="4272080"/>
            <a:ext cx="900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50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5733" y="4182966"/>
            <a:ext cx="8586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65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8931" y="4026837"/>
            <a:ext cx="8586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51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9758" y="578607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50%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45905" y="578607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33%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8931" y="580884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25%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04025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Money time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60392" y="3712882"/>
            <a:ext cx="1703172" cy="1703172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36336" y="3346640"/>
            <a:ext cx="2257429" cy="2257429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10412" y="3031389"/>
            <a:ext cx="2575673" cy="2575673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33845" y="4272080"/>
            <a:ext cx="13562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$10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2797" y="4182966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$30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65995" y="4026837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$80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9758" y="578607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50%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5905" y="578607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20%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8931" y="580884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10%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333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Ideas</a:t>
            </a:r>
          </a:p>
          <a:p>
            <a:endParaRPr lang="en-US" dirty="0"/>
          </a:p>
          <a:p>
            <a:r>
              <a:rPr lang="en-US" dirty="0" smtClean="0"/>
              <a:t>Contracts / Legal</a:t>
            </a:r>
          </a:p>
          <a:p>
            <a:endParaRPr lang="en-US" dirty="0"/>
          </a:p>
          <a:p>
            <a:r>
              <a:rPr lang="en-US" dirty="0" smtClean="0"/>
              <a:t>???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Money time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60392" y="3712882"/>
            <a:ext cx="1703172" cy="1703172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36336" y="3346640"/>
            <a:ext cx="2257429" cy="2257429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10412" y="3031389"/>
            <a:ext cx="2575673" cy="2575673"/>
          </a:xfrm>
          <a:prstGeom prst="ellipse">
            <a:avLst/>
          </a:prstGeom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33845" y="4272080"/>
            <a:ext cx="13562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$5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2797" y="4182966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$6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65995" y="4026837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$8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9758" y="578607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50%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5905" y="578607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20%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8931" y="5808842"/>
            <a:ext cx="16645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10%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5898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</a:t>
            </a:r>
            <a:r>
              <a:rPr lang="en-US" dirty="0" smtClean="0"/>
              <a:t>3: 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2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08" y="1377114"/>
            <a:ext cx="3792585" cy="4103772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Marketing Expert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Acquisition</a:t>
            </a:r>
          </a:p>
          <a:p>
            <a:endParaRPr lang="en-US" dirty="0"/>
          </a:p>
          <a:p>
            <a:r>
              <a:rPr lang="en-US" dirty="0" smtClean="0"/>
              <a:t>PR</a:t>
            </a:r>
          </a:p>
          <a:p>
            <a:endParaRPr lang="en-US" dirty="0"/>
          </a:p>
          <a:p>
            <a:r>
              <a:rPr lang="en-US" dirty="0" smtClean="0"/>
              <a:t>Social Media Marketing</a:t>
            </a:r>
          </a:p>
          <a:p>
            <a:endParaRPr lang="en-US" dirty="0"/>
          </a:p>
          <a:p>
            <a:r>
              <a:rPr lang="en-US" dirty="0" smtClean="0"/>
              <a:t>Print Marketing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2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Technology Expert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SHIP</a:t>
            </a:r>
          </a:p>
          <a:p>
            <a:endParaRPr lang="en-US" dirty="0"/>
          </a:p>
          <a:p>
            <a:r>
              <a:rPr lang="en-US" dirty="0" smtClean="0"/>
              <a:t>SHIP</a:t>
            </a:r>
          </a:p>
          <a:p>
            <a:endParaRPr lang="en-US" dirty="0"/>
          </a:p>
          <a:p>
            <a:r>
              <a:rPr lang="en-US" dirty="0" smtClean="0"/>
              <a:t>SHIP</a:t>
            </a:r>
          </a:p>
          <a:p>
            <a:endParaRPr lang="en-US" dirty="0"/>
          </a:p>
          <a:p>
            <a:r>
              <a:rPr lang="en-US" dirty="0" smtClean="0"/>
              <a:t>Hire the best you can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11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Mental Health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Depression</a:t>
            </a:r>
          </a:p>
          <a:p>
            <a:endParaRPr lang="en-US" dirty="0"/>
          </a:p>
          <a:p>
            <a:r>
              <a:rPr lang="en-US" dirty="0" smtClean="0"/>
              <a:t>Divorce</a:t>
            </a:r>
          </a:p>
          <a:p>
            <a:endParaRPr lang="en-US" dirty="0"/>
          </a:p>
          <a:p>
            <a:r>
              <a:rPr lang="en-US" dirty="0" smtClean="0"/>
              <a:t>Burn out</a:t>
            </a:r>
          </a:p>
          <a:p>
            <a:endParaRPr lang="en-US" dirty="0"/>
          </a:p>
          <a:p>
            <a:r>
              <a:rPr lang="en-US" dirty="0" smtClean="0"/>
              <a:t>Addiction</a:t>
            </a:r>
          </a:p>
          <a:p>
            <a:endParaRPr lang="en-US" dirty="0"/>
          </a:p>
          <a:p>
            <a:r>
              <a:rPr lang="en-US" dirty="0" smtClean="0"/>
              <a:t>Legal problems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96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Runway is 18 months</a:t>
            </a:r>
          </a:p>
          <a:p>
            <a:endParaRPr lang="en-US" dirty="0"/>
          </a:p>
          <a:p>
            <a:r>
              <a:rPr lang="en-US" dirty="0" smtClean="0"/>
              <a:t>Revenue at month 9</a:t>
            </a:r>
          </a:p>
          <a:p>
            <a:endParaRPr lang="en-US" dirty="0"/>
          </a:p>
          <a:p>
            <a:r>
              <a:rPr lang="en-US" dirty="0" smtClean="0"/>
              <a:t>Other 18 months???</a:t>
            </a:r>
          </a:p>
          <a:p>
            <a:endParaRPr lang="en-US" dirty="0"/>
          </a:p>
          <a:p>
            <a:r>
              <a:rPr lang="en-US" dirty="0" smtClean="0"/>
              <a:t>No salary for 2 years!</a:t>
            </a:r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0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Friends first?</a:t>
            </a:r>
          </a:p>
          <a:p>
            <a:endParaRPr lang="en-US" dirty="0" smtClean="0"/>
          </a:p>
          <a:p>
            <a:r>
              <a:rPr lang="en-US" dirty="0" smtClean="0"/>
              <a:t>Work/Life balance?</a:t>
            </a:r>
          </a:p>
          <a:p>
            <a:endParaRPr lang="en-US" dirty="0"/>
          </a:p>
          <a:p>
            <a:r>
              <a:rPr lang="en-US" dirty="0" smtClean="0"/>
              <a:t>Management styles?</a:t>
            </a:r>
          </a:p>
          <a:p>
            <a:endParaRPr lang="en-US" dirty="0"/>
          </a:p>
          <a:p>
            <a:r>
              <a:rPr lang="en-US" dirty="0" smtClean="0"/>
              <a:t>Censorship and privacy of users?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a problem</a:t>
            </a:r>
          </a:p>
          <a:p>
            <a:endParaRPr lang="en-US" dirty="0"/>
          </a:p>
          <a:p>
            <a:r>
              <a:rPr lang="en-US" dirty="0" smtClean="0"/>
              <a:t>Have a plan</a:t>
            </a:r>
          </a:p>
          <a:p>
            <a:endParaRPr lang="en-US" dirty="0"/>
          </a:p>
          <a:p>
            <a:r>
              <a:rPr lang="en-US" dirty="0" smtClean="0"/>
              <a:t>Build a team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3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Non-US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Paying Salaries</a:t>
            </a:r>
          </a:p>
          <a:p>
            <a:endParaRPr lang="en-US" dirty="0"/>
          </a:p>
          <a:p>
            <a:r>
              <a:rPr lang="en-US" dirty="0" smtClean="0"/>
              <a:t>Paying Rent</a:t>
            </a:r>
          </a:p>
          <a:p>
            <a:endParaRPr lang="en-US" dirty="0"/>
          </a:p>
          <a:p>
            <a:r>
              <a:rPr lang="en-US" dirty="0" smtClean="0"/>
              <a:t>Easy pivots?</a:t>
            </a:r>
          </a:p>
          <a:p>
            <a:endParaRPr lang="en-US" dirty="0"/>
          </a:p>
          <a:p>
            <a:r>
              <a:rPr lang="en-US" dirty="0" smtClean="0"/>
              <a:t>Low opportunity costs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7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Cuddli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2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4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69833"/>
            <a:ext cx="8229600" cy="3539527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://pixabay.com/en/bunny-rabbit-easter-pet-animal-1149060/</a:t>
            </a:r>
          </a:p>
          <a:p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://www.flickr.com/photos/incredibleguy/</a:t>
            </a:r>
            <a:r>
              <a:rPr lang="en-US" sz="1400" dirty="0" smtClean="0">
                <a:hlinkClick r:id="rId3"/>
              </a:rPr>
              <a:t>5980129538</a:t>
            </a:r>
            <a:endParaRPr lang="en-US" sz="1400" dirty="0" smtClean="0"/>
          </a:p>
          <a:p>
            <a:r>
              <a:rPr lang="en-US" sz="1400" dirty="0">
                <a:hlinkClick r:id="rId4"/>
              </a:rPr>
              <a:t>https://pixabay.com/en/laptop-tab-headphone-workstation-1483974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5"/>
              </a:rPr>
              <a:t>https://pixabay.com/en/world-map-earth-global-continents-146505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6"/>
              </a:rPr>
              <a:t>http://www.publicdomainpictures.net/view-image.php?image=82692&amp;picture=cute-bunny-</a:t>
            </a:r>
            <a:r>
              <a:rPr lang="en-US" sz="1400" dirty="0" smtClean="0">
                <a:hlinkClick r:id="rId6"/>
              </a:rPr>
              <a:t>rabbit</a:t>
            </a:r>
            <a:endParaRPr lang="en-US" sz="1400" dirty="0" smtClean="0"/>
          </a:p>
          <a:p>
            <a:r>
              <a:rPr lang="en-US" sz="1400" dirty="0">
                <a:hlinkClick r:id="rId7"/>
              </a:rPr>
              <a:t>http://www.publicdomainpictures.net/view-image.php?image=24094&amp;picture=brown-</a:t>
            </a:r>
            <a:r>
              <a:rPr lang="en-US" sz="1400" dirty="0" smtClean="0">
                <a:hlinkClick r:id="rId7"/>
              </a:rPr>
              <a:t>rabbit</a:t>
            </a:r>
            <a:endParaRPr lang="en-US" sz="1400" dirty="0" smtClean="0"/>
          </a:p>
          <a:p>
            <a:r>
              <a:rPr lang="en-US" sz="1400" dirty="0">
                <a:hlinkClick r:id="rId8"/>
              </a:rPr>
              <a:t>https://giphy.com/gifs/bunny-</a:t>
            </a:r>
            <a:r>
              <a:rPr lang="en-US" sz="1400" dirty="0" smtClean="0">
                <a:hlinkClick r:id="rId8"/>
              </a:rPr>
              <a:t>sp1y1MNrErO2Q</a:t>
            </a:r>
            <a:endParaRPr lang="en-US" sz="1400" dirty="0" smtClean="0"/>
          </a:p>
          <a:p>
            <a:r>
              <a:rPr lang="en-US" sz="1400" dirty="0">
                <a:hlinkClick r:id="rId9"/>
              </a:rPr>
              <a:t>https://giphy.com/gifs/cute-rabbit-bunny-</a:t>
            </a:r>
            <a:r>
              <a:rPr lang="en-US" sz="1400" dirty="0" smtClean="0">
                <a:hlinkClick r:id="rId9"/>
              </a:rPr>
              <a:t>wsJHi6a1JwoXC</a:t>
            </a:r>
            <a:endParaRPr lang="en-US" sz="1400" dirty="0" smtClean="0"/>
          </a:p>
          <a:p>
            <a:r>
              <a:rPr lang="en-US" sz="1400" dirty="0">
                <a:hlinkClick r:id="rId10"/>
              </a:rPr>
              <a:t>https://giphy.com/gifs/</a:t>
            </a:r>
            <a:r>
              <a:rPr lang="en-US" sz="1400" dirty="0" smtClean="0">
                <a:hlinkClick r:id="rId10"/>
              </a:rPr>
              <a:t>cno2xWuCqkG6A</a:t>
            </a:r>
            <a:endParaRPr lang="en-US" sz="1400" dirty="0" smtClean="0"/>
          </a:p>
          <a:p>
            <a:r>
              <a:rPr lang="en-US" sz="1400" dirty="0">
                <a:hlinkClick r:id="rId11"/>
              </a:rPr>
              <a:t>https://giphy.com/gifs/bunnies-</a:t>
            </a:r>
            <a:r>
              <a:rPr lang="en-US" sz="1400" dirty="0" smtClean="0">
                <a:hlinkClick r:id="rId11"/>
              </a:rPr>
              <a:t>mNjQsaXdH5CMw</a:t>
            </a:r>
            <a:endParaRPr lang="en-US" sz="1400" dirty="0" smtClean="0"/>
          </a:p>
          <a:p>
            <a:r>
              <a:rPr lang="en-US" sz="1400" dirty="0">
                <a:hlinkClick r:id="rId12"/>
              </a:rPr>
              <a:t>http://tf2bunnies.tumblr.com/post/110564923428/who-wouldnt-love-engineers-</a:t>
            </a:r>
            <a:r>
              <a:rPr lang="en-US" sz="1400" dirty="0" smtClean="0">
                <a:hlinkClick r:id="rId12"/>
              </a:rPr>
              <a:t>voice</a:t>
            </a:r>
            <a:endParaRPr lang="en-US" sz="1400" dirty="0" smtClean="0"/>
          </a:p>
          <a:p>
            <a:r>
              <a:rPr lang="en-US" sz="1400" dirty="0">
                <a:hlinkClick r:id="rId13"/>
              </a:rPr>
              <a:t>https://giphy.com/gifs/bunnies-</a:t>
            </a:r>
            <a:r>
              <a:rPr lang="en-US" sz="1400" dirty="0" smtClean="0">
                <a:hlinkClick r:id="rId13"/>
              </a:rPr>
              <a:t>13HYukX8GcHBjG</a:t>
            </a:r>
            <a:endParaRPr lang="en-US" sz="1400" dirty="0" smtClean="0"/>
          </a:p>
          <a:p>
            <a:r>
              <a:rPr lang="en-US" sz="1400" dirty="0">
                <a:hlinkClick r:id="rId14"/>
              </a:rPr>
              <a:t>https://giphy.com/gifs/election2016-donald-trump-election-2016-3oz8xLd9DJq2l2VFtu/</a:t>
            </a:r>
            <a:r>
              <a:rPr lang="en-US" sz="1400" dirty="0" smtClean="0">
                <a:hlinkClick r:id="rId14"/>
              </a:rPr>
              <a:t>download</a:t>
            </a:r>
            <a:endParaRPr lang="en-US" sz="1400" dirty="0" smtClean="0"/>
          </a:p>
          <a:p>
            <a:r>
              <a:rPr lang="en-US" sz="1400" dirty="0">
                <a:hlinkClick r:id="rId15"/>
              </a:rPr>
              <a:t>http://fairdalepizza.com</a:t>
            </a:r>
            <a:r>
              <a:rPr lang="en-US" sz="1400" dirty="0" smtClean="0">
                <a:hlinkClick r:id="rId15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16"/>
              </a:rPr>
              <a:t>http://www.neo-cover.com</a:t>
            </a:r>
            <a:r>
              <a:rPr lang="en-US" sz="1400" dirty="0" smtClean="0">
                <a:hlinkClick r:id="rId16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583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Cuddli.ng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2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1336523"/>
            <a:ext cx="6277428" cy="4184952"/>
          </a:xfrm>
          <a:prstGeom prst="rect">
            <a:avLst/>
          </a:prstGeom>
        </p:spPr>
      </p:pic>
      <p:pic>
        <p:nvPicPr>
          <p:cNvPr id="5" name="Picture 4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11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1074964"/>
            <a:ext cx="6277428" cy="4708071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71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6" y="1336523"/>
            <a:ext cx="6277428" cy="4184952"/>
          </a:xfrm>
          <a:prstGeom prst="rect">
            <a:avLst/>
          </a:prstGeom>
        </p:spPr>
      </p:pic>
      <p:pic>
        <p:nvPicPr>
          <p:cNvPr id="3" name="Picture 2" descr="owl-logo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868</TotalTime>
  <Words>563</Words>
  <Application>Microsoft Macintosh PowerPoint</Application>
  <PresentationFormat>On-screen Show (4:3)</PresentationFormat>
  <Paragraphs>211</Paragraphs>
  <Slides>51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Perspective</vt:lpstr>
      <vt:lpstr>Lessons from a failed(?) startup</vt:lpstr>
      <vt:lpstr>Steve Tauber</vt:lpstr>
      <vt:lpstr>Yes</vt:lpstr>
      <vt:lpstr>No</vt:lpstr>
      <vt:lpstr>What is Cuddli?</vt:lpstr>
      <vt:lpstr>Cuddli.ng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Who likes this?</vt:lpstr>
      <vt:lpstr>60,000+ users</vt:lpstr>
      <vt:lpstr>PowerPoint Presentation</vt:lpstr>
      <vt:lpstr>Everything so far is wrong.</vt:lpstr>
      <vt:lpstr>Step 1: Idea</vt:lpstr>
      <vt:lpstr>PowerPoint Presentation</vt:lpstr>
      <vt:lpstr>Step 1: Idea</vt:lpstr>
      <vt:lpstr>Step 1: Idea Problem</vt:lpstr>
      <vt:lpstr>Tier 1 Problem</vt:lpstr>
      <vt:lpstr>Talk to people</vt:lpstr>
      <vt:lpstr>Research time</vt:lpstr>
      <vt:lpstr>More Research</vt:lpstr>
      <vt:lpstr>More Research</vt:lpstr>
      <vt:lpstr>Step 2: The Business</vt:lpstr>
      <vt:lpstr>Runway</vt:lpstr>
      <vt:lpstr>Business Plan</vt:lpstr>
      <vt:lpstr>Pizza time</vt:lpstr>
      <vt:lpstr>Pizza time</vt:lpstr>
      <vt:lpstr>Pizza time</vt:lpstr>
      <vt:lpstr>Money time</vt:lpstr>
      <vt:lpstr>Money time</vt:lpstr>
      <vt:lpstr>Step 3: The Team</vt:lpstr>
      <vt:lpstr>PowerPoint Presentation</vt:lpstr>
      <vt:lpstr>Marketing Expert</vt:lpstr>
      <vt:lpstr>Technology Expert</vt:lpstr>
      <vt:lpstr>Mental Health</vt:lpstr>
      <vt:lpstr>3 years</vt:lpstr>
      <vt:lpstr>Values</vt:lpstr>
      <vt:lpstr>Summary</vt:lpstr>
      <vt:lpstr>Non-US Edge</vt:lpstr>
      <vt:lpstr>Questions?</vt:lpstr>
      <vt:lpstr>Photo Credits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Tauber</dc:creator>
  <cp:lastModifiedBy>Steve Tauber</cp:lastModifiedBy>
  <cp:revision>187</cp:revision>
  <dcterms:created xsi:type="dcterms:W3CDTF">2017-06-13T12:34:12Z</dcterms:created>
  <dcterms:modified xsi:type="dcterms:W3CDTF">2017-10-05T14:45:59Z</dcterms:modified>
</cp:coreProperties>
</file>